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29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jpe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8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90265" y="3345035"/>
            <a:ext cx="7942431" cy="4037772"/>
          </a:xfrm>
          <a:custGeom>
            <a:avLst/>
            <a:gdLst/>
            <a:ahLst/>
            <a:cxnLst/>
            <a:rect r="r" b="b" t="t" l="l"/>
            <a:pathLst>
              <a:path h="4037772" w="7942431">
                <a:moveTo>
                  <a:pt x="0" y="0"/>
                </a:moveTo>
                <a:lnTo>
                  <a:pt x="7942431" y="0"/>
                </a:lnTo>
                <a:lnTo>
                  <a:pt x="7942431" y="4037772"/>
                </a:lnTo>
                <a:lnTo>
                  <a:pt x="0" y="4037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50925" y="6456049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</a:rPr>
              <a:t>By Yann SkØ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9239" y="4421360"/>
            <a:ext cx="8127324" cy="252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</a:rPr>
              <a:t>DESK 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50925" y="3372520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APPLICATION DATAVIZ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8661" y="1717088"/>
            <a:ext cx="9610678" cy="211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LES DIFFÉRENTES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0681" y="4986338"/>
            <a:ext cx="96106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4999">
                <a:solidFill>
                  <a:srgbClr val="6866E1"/>
                </a:solidFill>
                <a:latin typeface="Computer Says No"/>
              </a:rPr>
              <a:t> - VISUALISATION  DE FICHIERS/ DONNÉES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607405" y="5738812"/>
            <a:ext cx="96106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4999">
                <a:solidFill>
                  <a:srgbClr val="6866E1"/>
                </a:solidFill>
                <a:latin typeface="Computer Says No"/>
              </a:rPr>
              <a:t> - MANAGEMENT DE DB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9162" y="6491287"/>
            <a:ext cx="96106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4999">
                <a:solidFill>
                  <a:srgbClr val="6866E1"/>
                </a:solidFill>
                <a:latin typeface="Computer Says No"/>
              </a:rPr>
              <a:t> - VISION DES LOGS TEMPS REELS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901" y="7415206"/>
            <a:ext cx="96106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4999">
                <a:solidFill>
                  <a:srgbClr val="6866E1"/>
                </a:solidFill>
                <a:latin typeface="Computer Says No"/>
              </a:rPr>
              <a:t> - SETTINGS ET GESTION DE BACKUP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75883" y="4636180"/>
            <a:ext cx="1305635" cy="2957938"/>
          </a:xfrm>
          <a:custGeom>
            <a:avLst/>
            <a:gdLst/>
            <a:ahLst/>
            <a:cxnLst/>
            <a:rect r="r" b="b" t="t" l="l"/>
            <a:pathLst>
              <a:path h="2957938" w="1305635">
                <a:moveTo>
                  <a:pt x="0" y="0"/>
                </a:moveTo>
                <a:lnTo>
                  <a:pt x="1305634" y="0"/>
                </a:lnTo>
                <a:lnTo>
                  <a:pt x="1305634" y="2957938"/>
                </a:lnTo>
                <a:lnTo>
                  <a:pt x="0" y="2957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76982" y="5060029"/>
            <a:ext cx="2432994" cy="2424367"/>
          </a:xfrm>
          <a:custGeom>
            <a:avLst/>
            <a:gdLst/>
            <a:ahLst/>
            <a:cxnLst/>
            <a:rect r="r" b="b" t="t" l="l"/>
            <a:pathLst>
              <a:path h="2424367" w="2432994">
                <a:moveTo>
                  <a:pt x="0" y="0"/>
                </a:moveTo>
                <a:lnTo>
                  <a:pt x="2432995" y="0"/>
                </a:lnTo>
                <a:lnTo>
                  <a:pt x="2432995" y="2424366"/>
                </a:lnTo>
                <a:lnTo>
                  <a:pt x="0" y="2424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058002">
            <a:off x="-528220" y="-4114800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31364" y="29047"/>
            <a:ext cx="9612706" cy="10228905"/>
          </a:xfrm>
          <a:custGeom>
            <a:avLst/>
            <a:gdLst/>
            <a:ahLst/>
            <a:cxnLst/>
            <a:rect r="r" b="b" t="t" l="l"/>
            <a:pathLst>
              <a:path h="10228905" w="9612706">
                <a:moveTo>
                  <a:pt x="0" y="0"/>
                </a:moveTo>
                <a:lnTo>
                  <a:pt x="9612706" y="0"/>
                </a:lnTo>
                <a:lnTo>
                  <a:pt x="9612706" y="10228906"/>
                </a:lnTo>
                <a:lnTo>
                  <a:pt x="0" y="10228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8661" y="4626300"/>
            <a:ext cx="9610678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LA DÉMO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439492">
            <a:off x="6544758" y="-4804347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656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881851" y="5211441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6" y="0"/>
                </a:lnTo>
                <a:lnTo>
                  <a:pt x="9074406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682047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55521" y="3335594"/>
            <a:ext cx="1461470" cy="1849961"/>
          </a:xfrm>
          <a:custGeom>
            <a:avLst/>
            <a:gdLst/>
            <a:ahLst/>
            <a:cxnLst/>
            <a:rect r="r" b="b" t="t" l="l"/>
            <a:pathLst>
              <a:path h="1849961" w="1461470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73202" y="3490185"/>
            <a:ext cx="1418460" cy="1695370"/>
          </a:xfrm>
          <a:custGeom>
            <a:avLst/>
            <a:gdLst/>
            <a:ahLst/>
            <a:cxnLst/>
            <a:rect r="r" b="b" t="t" l="l"/>
            <a:pathLst>
              <a:path h="1695370" w="141846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67259" y="3794892"/>
            <a:ext cx="1222079" cy="1695370"/>
          </a:xfrm>
          <a:custGeom>
            <a:avLst/>
            <a:gdLst/>
            <a:ahLst/>
            <a:cxnLst/>
            <a:rect r="r" b="b" t="t" l="l"/>
            <a:pathLst>
              <a:path h="1695370" w="1222079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76628" y="466725"/>
            <a:ext cx="7678893" cy="206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LES AXES DAMÉLIORATIONS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75145" y="6616304"/>
            <a:ext cx="3289996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GESTION DES PROJETS DEVS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4056" y="6616304"/>
            <a:ext cx="3289996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TEST UNITAIRES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39642" y="6616304"/>
            <a:ext cx="3289996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OPTIMISATION PERFORMANCES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8661" y="4626300"/>
            <a:ext cx="9610678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122525">
            <a:off x="10878303" y="2524449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65985" y="1226292"/>
            <a:ext cx="8556030" cy="117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0"/>
              </a:lnSpc>
              <a:spcBef>
                <a:spcPct val="0"/>
              </a:spcBef>
            </a:pPr>
            <a:r>
              <a:rPr lang="en-US" sz="10944">
                <a:solidFill>
                  <a:srgbClr val="6866E1"/>
                </a:solidFill>
                <a:latin typeface="Computer Says No"/>
              </a:rPr>
              <a:t>RESOURCE PAGE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484651"/>
            <a:ext cx="16888435" cy="75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5000">
                <a:solidFill>
                  <a:srgbClr val="6866E1"/>
                </a:solidFill>
                <a:latin typeface="Computer Says No"/>
              </a:rPr>
              <a:t>CUSTOM TKINTER:</a:t>
            </a:r>
          </a:p>
          <a:p>
            <a:pPr algn="ctr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3000">
                <a:solidFill>
                  <a:srgbClr val="6866E1"/>
                </a:solidFill>
                <a:latin typeface="Computer Says No"/>
              </a:rPr>
              <a:t>HTTPS://GITHUB.COM/TOMSCHIMANSKY/CUSTOMTKINTER/TREE/MASTER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128654"/>
            <a:ext cx="16888435" cy="75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5000">
                <a:solidFill>
                  <a:srgbClr val="6866E1"/>
                </a:solidFill>
                <a:latin typeface="Computer Says No"/>
              </a:rPr>
              <a:t>POSTGRESQL15:</a:t>
            </a:r>
          </a:p>
          <a:p>
            <a:pPr algn="ctr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3000">
                <a:solidFill>
                  <a:srgbClr val="6866E1"/>
                </a:solidFill>
                <a:latin typeface="Computer Says No"/>
              </a:rPr>
              <a:t>HTTPS://WWW.POSTGRESQL.ORG/DOCS/RELEASE/15.0/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666944"/>
            <a:ext cx="16888435" cy="75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5000">
                <a:solidFill>
                  <a:srgbClr val="6866E1"/>
                </a:solidFill>
                <a:latin typeface="Computer Says No"/>
              </a:rPr>
              <a:t>MON REPO:</a:t>
            </a:r>
          </a:p>
          <a:p>
            <a:pPr algn="ctr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3000">
                <a:solidFill>
                  <a:srgbClr val="6866E1"/>
                </a:solidFill>
                <a:latin typeface="Computer Says No"/>
              </a:rPr>
              <a:t>HTTPS://GITHUB.COM/YANNSKO/DESK_APP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8721" y="7858515"/>
            <a:ext cx="16888435" cy="121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5000">
                <a:solidFill>
                  <a:srgbClr val="6866E1"/>
                </a:solidFill>
                <a:latin typeface="Computer Says No"/>
              </a:rPr>
              <a:t>API_MAIN:</a:t>
            </a:r>
          </a:p>
          <a:p>
            <a:pPr algn="ctr">
              <a:lnSpc>
                <a:spcPts val="3600"/>
              </a:lnSpc>
            </a:pPr>
            <a:r>
              <a:rPr lang="en-US" sz="5000">
                <a:solidFill>
                  <a:srgbClr val="6866E1"/>
                </a:solidFill>
                <a:latin typeface="Computer Says No"/>
              </a:rPr>
              <a:t>HTTPS://WWW.ALPHAVANTAGE.CO/DOCUMENTATION/</a:t>
            </a:r>
          </a:p>
          <a:p>
            <a:pPr algn="ctr" marL="0" indent="0" lvl="0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08721" y="9283456"/>
            <a:ext cx="16888435" cy="75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5000">
                <a:solidFill>
                  <a:srgbClr val="6866E1"/>
                </a:solidFill>
                <a:latin typeface="Computer Says No"/>
              </a:rPr>
              <a:t>DATASET:</a:t>
            </a:r>
          </a:p>
          <a:p>
            <a:pPr algn="ctr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3000">
                <a:solidFill>
                  <a:srgbClr val="6866E1"/>
                </a:solidFill>
                <a:latin typeface="Computer Says No"/>
              </a:rPr>
              <a:t>HTTPS://WWW.ZILLOW.COM/RESEARCH/DATA/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829460" y="1833922"/>
            <a:ext cx="5353298" cy="236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06887" y="4342065"/>
            <a:ext cx="6125528" cy="333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Context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Project Objectives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Methodology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Features of ap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Demo / Improvement points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5392" y="4342065"/>
            <a:ext cx="738209" cy="380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428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6862" y="2475264"/>
            <a:ext cx="7242648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CONTEXT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67349" y="4294581"/>
            <a:ext cx="6920791" cy="37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Création d’une application desktop 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578768" y="6036768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78720" y="6474918"/>
            <a:ext cx="4832640" cy="50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Cahier des charges: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72" y="7185120"/>
            <a:ext cx="11005158" cy="149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0838" indent="-225419" lvl="1">
              <a:lnSpc>
                <a:spcPts val="2923"/>
              </a:lnSpc>
              <a:buFont typeface="Arial"/>
              <a:buChar char="•"/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Exclusivement en Python</a:t>
            </a:r>
          </a:p>
          <a:p>
            <a:pPr marL="450838" indent="-225419" lvl="1">
              <a:lnSpc>
                <a:spcPts val="2923"/>
              </a:lnSpc>
              <a:buFont typeface="Arial"/>
              <a:buChar char="•"/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Base de données relationnelle</a:t>
            </a:r>
          </a:p>
          <a:p>
            <a:pPr marL="450838" indent="-225419" lvl="1">
              <a:lnSpc>
                <a:spcPts val="2923"/>
              </a:lnSpc>
              <a:buFont typeface="Arial"/>
              <a:buChar char="•"/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Gestion Json</a:t>
            </a:r>
          </a:p>
          <a:p>
            <a:pPr marL="450838" indent="-225419" lvl="1">
              <a:lnSpc>
                <a:spcPts val="2923"/>
              </a:lnSpc>
              <a:buFont typeface="Arial"/>
              <a:buChar char="•"/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Application desktop de Visualisation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656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945230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682047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86251" y="5960012"/>
            <a:ext cx="2869934" cy="2298234"/>
          </a:xfrm>
          <a:custGeom>
            <a:avLst/>
            <a:gdLst/>
            <a:ahLst/>
            <a:cxnLst/>
            <a:rect r="r" b="b" t="t" l="l"/>
            <a:pathLst>
              <a:path h="2298234" w="2869934">
                <a:moveTo>
                  <a:pt x="0" y="0"/>
                </a:moveTo>
                <a:lnTo>
                  <a:pt x="2869934" y="0"/>
                </a:lnTo>
                <a:lnTo>
                  <a:pt x="2869934" y="2298234"/>
                </a:lnTo>
                <a:lnTo>
                  <a:pt x="0" y="2298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4032" y="5797079"/>
            <a:ext cx="2636801" cy="2925507"/>
          </a:xfrm>
          <a:custGeom>
            <a:avLst/>
            <a:gdLst/>
            <a:ahLst/>
            <a:cxnLst/>
            <a:rect r="r" b="b" t="t" l="l"/>
            <a:pathLst>
              <a:path h="2925507" w="2636801">
                <a:moveTo>
                  <a:pt x="0" y="0"/>
                </a:moveTo>
                <a:lnTo>
                  <a:pt x="2636801" y="0"/>
                </a:lnTo>
                <a:lnTo>
                  <a:pt x="2636801" y="2925507"/>
                </a:lnTo>
                <a:lnTo>
                  <a:pt x="0" y="29255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92" r="0" b="-49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03021" y="6071320"/>
            <a:ext cx="3108416" cy="2377024"/>
          </a:xfrm>
          <a:custGeom>
            <a:avLst/>
            <a:gdLst/>
            <a:ahLst/>
            <a:cxnLst/>
            <a:rect r="r" b="b" t="t" l="l"/>
            <a:pathLst>
              <a:path h="2377024" w="3108416">
                <a:moveTo>
                  <a:pt x="0" y="0"/>
                </a:moveTo>
                <a:lnTo>
                  <a:pt x="3108416" y="0"/>
                </a:lnTo>
                <a:lnTo>
                  <a:pt x="3108416" y="2377024"/>
                </a:lnTo>
                <a:lnTo>
                  <a:pt x="0" y="23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04554" y="703129"/>
            <a:ext cx="767889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PROJECT OBJECTIVES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50086" y="4940450"/>
            <a:ext cx="3289996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TRAITEMENTS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37434" y="4940450"/>
            <a:ext cx="3289996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GESTION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03021" y="4940450"/>
            <a:ext cx="3289996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VALORISATION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975302"/>
            <a:ext cx="9297235" cy="192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0"/>
              </a:lnSpc>
              <a:spcBef>
                <a:spcPct val="0"/>
              </a:spcBef>
            </a:pPr>
            <a:r>
              <a:rPr lang="en-US" sz="18000">
                <a:solidFill>
                  <a:srgbClr val="6866E1"/>
                </a:solidFill>
                <a:latin typeface="Computer Says No"/>
              </a:rPr>
              <a:t>METHODOLOGIE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89973">
            <a:off x="12752385" y="-549740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297578"/>
            <a:ext cx="4883594" cy="5038278"/>
          </a:xfrm>
          <a:custGeom>
            <a:avLst/>
            <a:gdLst/>
            <a:ahLst/>
            <a:cxnLst/>
            <a:rect r="r" b="b" t="t" l="l"/>
            <a:pathLst>
              <a:path h="5038278" w="4883594">
                <a:moveTo>
                  <a:pt x="0" y="0"/>
                </a:moveTo>
                <a:lnTo>
                  <a:pt x="4883594" y="0"/>
                </a:lnTo>
                <a:lnTo>
                  <a:pt x="4883594" y="5038279"/>
                </a:lnTo>
                <a:lnTo>
                  <a:pt x="0" y="5038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91429" y="2886849"/>
            <a:ext cx="3558183" cy="5334607"/>
          </a:xfrm>
          <a:custGeom>
            <a:avLst/>
            <a:gdLst/>
            <a:ahLst/>
            <a:cxnLst/>
            <a:rect r="r" b="b" t="t" l="l"/>
            <a:pathLst>
              <a:path h="5334607" w="3558183">
                <a:moveTo>
                  <a:pt x="0" y="0"/>
                </a:moveTo>
                <a:lnTo>
                  <a:pt x="3558183" y="0"/>
                </a:lnTo>
                <a:lnTo>
                  <a:pt x="3558183" y="5334607"/>
                </a:lnTo>
                <a:lnTo>
                  <a:pt x="0" y="53346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05957" y="8364549"/>
            <a:ext cx="10185315" cy="1479431"/>
          </a:xfrm>
          <a:custGeom>
            <a:avLst/>
            <a:gdLst/>
            <a:ahLst/>
            <a:cxnLst/>
            <a:rect r="r" b="b" t="t" l="l"/>
            <a:pathLst>
              <a:path h="1479431" w="10185315">
                <a:moveTo>
                  <a:pt x="0" y="0"/>
                </a:moveTo>
                <a:lnTo>
                  <a:pt x="10185315" y="0"/>
                </a:lnTo>
                <a:lnTo>
                  <a:pt x="10185315" y="1479431"/>
                </a:lnTo>
                <a:lnTo>
                  <a:pt x="0" y="14794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94853" y="759411"/>
            <a:ext cx="7569549" cy="89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14"/>
              </a:lnSpc>
              <a:spcBef>
                <a:spcPct val="0"/>
              </a:spcBef>
            </a:pPr>
            <a:r>
              <a:rPr lang="en-US" sz="8214">
                <a:solidFill>
                  <a:srgbClr val="6866E1"/>
                </a:solidFill>
                <a:latin typeface="Computer Says No"/>
              </a:rPr>
              <a:t>TECH USED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40520">
            <a:off x="11406483" y="-3796988"/>
            <a:ext cx="3893539" cy="6163771"/>
          </a:xfrm>
          <a:custGeom>
            <a:avLst/>
            <a:gdLst/>
            <a:ahLst/>
            <a:cxnLst/>
            <a:rect r="r" b="b" t="t" l="l"/>
            <a:pathLst>
              <a:path h="6163771" w="3893539">
                <a:moveTo>
                  <a:pt x="0" y="0"/>
                </a:moveTo>
                <a:lnTo>
                  <a:pt x="3893538" y="0"/>
                </a:lnTo>
                <a:lnTo>
                  <a:pt x="3893538" y="6163771"/>
                </a:lnTo>
                <a:lnTo>
                  <a:pt x="0" y="616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65026" y="4890428"/>
            <a:ext cx="5761850" cy="2431607"/>
          </a:xfrm>
          <a:custGeom>
            <a:avLst/>
            <a:gdLst/>
            <a:ahLst/>
            <a:cxnLst/>
            <a:rect r="r" b="b" t="t" l="l"/>
            <a:pathLst>
              <a:path h="2431607" w="5761850">
                <a:moveTo>
                  <a:pt x="0" y="0"/>
                </a:moveTo>
                <a:lnTo>
                  <a:pt x="5761851" y="0"/>
                </a:lnTo>
                <a:lnTo>
                  <a:pt x="5761851" y="2431607"/>
                </a:lnTo>
                <a:lnTo>
                  <a:pt x="0" y="2431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890428"/>
            <a:ext cx="6903397" cy="2161344"/>
          </a:xfrm>
          <a:custGeom>
            <a:avLst/>
            <a:gdLst/>
            <a:ahLst/>
            <a:cxnLst/>
            <a:rect r="r" b="b" t="t" l="l"/>
            <a:pathLst>
              <a:path h="2161344" w="6903397">
                <a:moveTo>
                  <a:pt x="0" y="0"/>
                </a:moveTo>
                <a:lnTo>
                  <a:pt x="6903397" y="0"/>
                </a:lnTo>
                <a:lnTo>
                  <a:pt x="6903397" y="2161344"/>
                </a:lnTo>
                <a:lnTo>
                  <a:pt x="0" y="216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49051" y="1995847"/>
            <a:ext cx="7569549" cy="89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14"/>
              </a:lnSpc>
              <a:spcBef>
                <a:spcPct val="0"/>
              </a:spcBef>
            </a:pPr>
            <a:r>
              <a:rPr lang="en-US" sz="8214">
                <a:solidFill>
                  <a:srgbClr val="6866E1"/>
                </a:solidFill>
                <a:latin typeface="Computer Says No"/>
              </a:rPr>
              <a:t>WHY POSTGRE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8661" y="1717088"/>
            <a:ext cx="9610678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TIME LINE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598221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78426" y="346472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57163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9339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1968" y="4260492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83593" y="4195677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60909" y="426284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49389" y="426284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32252" y="5959424"/>
            <a:ext cx="3121512" cy="35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Realize DeskApp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2270492" y="461236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653071" y="5959424"/>
            <a:ext cx="3121512" cy="35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Clean _data to plot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74334" y="5959424"/>
            <a:ext cx="3121512" cy="7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Treat_data and MakE 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CRUD with Db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8454383" y="461236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4675646" y="4545201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095597" y="5959424"/>
            <a:ext cx="3121512" cy="35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Get_the_Data From Api’s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6443216">
            <a:off x="1297708" y="5173330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997637"/>
            <a:ext cx="5416809" cy="2291727"/>
          </a:xfrm>
          <a:custGeom>
            <a:avLst/>
            <a:gdLst/>
            <a:ahLst/>
            <a:cxnLst/>
            <a:rect r="r" b="b" t="t" l="l"/>
            <a:pathLst>
              <a:path h="2291727" w="5416809">
                <a:moveTo>
                  <a:pt x="0" y="0"/>
                </a:moveTo>
                <a:lnTo>
                  <a:pt x="5416809" y="0"/>
                </a:lnTo>
                <a:lnTo>
                  <a:pt x="5416809" y="2291726"/>
                </a:lnTo>
                <a:lnTo>
                  <a:pt x="0" y="229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19175" y="4516189"/>
            <a:ext cx="5496660" cy="1603841"/>
          </a:xfrm>
          <a:custGeom>
            <a:avLst/>
            <a:gdLst/>
            <a:ahLst/>
            <a:cxnLst/>
            <a:rect r="r" b="b" t="t" l="l"/>
            <a:pathLst>
              <a:path h="1603841" w="5496660">
                <a:moveTo>
                  <a:pt x="0" y="0"/>
                </a:moveTo>
                <a:lnTo>
                  <a:pt x="5496661" y="0"/>
                </a:lnTo>
                <a:lnTo>
                  <a:pt x="5496661" y="1603842"/>
                </a:lnTo>
                <a:lnTo>
                  <a:pt x="0" y="160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9339" y="3997637"/>
            <a:ext cx="3934499" cy="2007779"/>
          </a:xfrm>
          <a:custGeom>
            <a:avLst/>
            <a:gdLst/>
            <a:ahLst/>
            <a:cxnLst/>
            <a:rect r="r" b="b" t="t" l="l"/>
            <a:pathLst>
              <a:path h="2007779" w="3934499">
                <a:moveTo>
                  <a:pt x="0" y="0"/>
                </a:moveTo>
                <a:lnTo>
                  <a:pt x="3934500" y="0"/>
                </a:lnTo>
                <a:lnTo>
                  <a:pt x="3934500" y="2007779"/>
                </a:lnTo>
                <a:lnTo>
                  <a:pt x="0" y="2007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38661" y="1717088"/>
            <a:ext cx="9610678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DATA SOURCES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6443216">
            <a:off x="-2061942" y="4231457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DAF-eIXNPfQ</dc:identifier>
  <dcterms:modified xsi:type="dcterms:W3CDTF">2011-08-01T06:04:30Z</dcterms:modified>
  <cp:revision>1</cp:revision>
  <dc:title>Desk App</dc:title>
</cp:coreProperties>
</file>